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13" r:id="rId2"/>
    <p:sldId id="304" r:id="rId3"/>
    <p:sldId id="287" r:id="rId4"/>
    <p:sldId id="305" r:id="rId5"/>
    <p:sldId id="306" r:id="rId6"/>
    <p:sldId id="307" r:id="rId7"/>
    <p:sldId id="312" r:id="rId8"/>
    <p:sldId id="309" r:id="rId9"/>
    <p:sldId id="308" r:id="rId10"/>
    <p:sldId id="315" r:id="rId11"/>
    <p:sldId id="314" r:id="rId12"/>
  </p:sldIdLst>
  <p:sldSz cx="9144000" cy="6858000" type="screen4x3"/>
  <p:notesSz cx="13258800" cy="811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B050"/>
    <a:srgbClr val="D1891F"/>
    <a:srgbClr val="0E05B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721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800" y="-102"/>
      </p:cViewPr>
      <p:guideLst>
        <p:guide orient="horz" pos="2556"/>
        <p:guide pos="417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5745480" cy="405765"/>
          </a:xfrm>
          <a:prstGeom prst="rect">
            <a:avLst/>
          </a:prstGeom>
        </p:spPr>
        <p:txBody>
          <a:bodyPr vert="horz" lIns="121158" tIns="60578" rIns="121158" bIns="60578" rtlCol="0"/>
          <a:lstStyle>
            <a:lvl1pPr algn="l">
              <a:defRPr sz="1600"/>
            </a:lvl1pPr>
          </a:lstStyle>
          <a:p>
            <a:r>
              <a:rPr lang="en-US" smtClean="0"/>
              <a:t>Bowen Technovation Workshop GLPA 2010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10252" y="0"/>
            <a:ext cx="5745480" cy="405765"/>
          </a:xfrm>
          <a:prstGeom prst="rect">
            <a:avLst/>
          </a:prstGeom>
        </p:spPr>
        <p:txBody>
          <a:bodyPr vert="horz" lIns="121158" tIns="60578" rIns="121158" bIns="60578" rtlCol="0"/>
          <a:lstStyle>
            <a:lvl1pPr algn="r">
              <a:defRPr sz="1600"/>
            </a:lvl1pPr>
          </a:lstStyle>
          <a:p>
            <a:fld id="{4C6969C3-1647-4FA5-A400-2AC97F44DBFC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7378042"/>
            <a:ext cx="5745480" cy="735850"/>
          </a:xfrm>
          <a:prstGeom prst="rect">
            <a:avLst/>
          </a:prstGeom>
        </p:spPr>
        <p:txBody>
          <a:bodyPr vert="horz" lIns="121158" tIns="60578" rIns="121158" bIns="60578" rtlCol="0" anchor="b"/>
          <a:lstStyle>
            <a:lvl1pPr algn="l">
              <a:defRPr sz="1600"/>
            </a:lvl1pPr>
          </a:lstStyle>
          <a:p>
            <a:r>
              <a:rPr lang="en-US" sz="1200" dirty="0" smtClean="0"/>
              <a:t>© ℗ 2009 Bowen Technovation, USA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510252" y="7708127"/>
            <a:ext cx="5745480" cy="405765"/>
          </a:xfrm>
          <a:prstGeom prst="rect">
            <a:avLst/>
          </a:prstGeom>
        </p:spPr>
        <p:txBody>
          <a:bodyPr vert="horz" lIns="121158" tIns="60578" rIns="121158" bIns="60578" rtlCol="0" anchor="b"/>
          <a:lstStyle>
            <a:lvl1pPr algn="r">
              <a:defRPr sz="1600"/>
            </a:lvl1pPr>
          </a:lstStyle>
          <a:p>
            <a:fld id="{EDE27C84-E164-4BBB-A663-3D0E1654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/>
          <a:lstStyle>
            <a:lvl1pPr algn="l">
              <a:defRPr sz="1600"/>
            </a:lvl1pPr>
          </a:lstStyle>
          <a:p>
            <a:r>
              <a:rPr lang="en-US" smtClean="0"/>
              <a:t>Bowen Technovation Workshop GLPA 2010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10685" y="0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/>
          <a:lstStyle>
            <a:lvl1pPr algn="r">
              <a:defRPr sz="1600"/>
            </a:lvl1pPr>
          </a:lstStyle>
          <a:p>
            <a:fld id="{CBD88D0D-E080-4647-BD42-521A5236FE38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0575" y="608013"/>
            <a:ext cx="4057650" cy="3043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1167" tIns="60584" rIns="121167" bIns="60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5416" y="3855587"/>
            <a:ext cx="10607970" cy="3651703"/>
          </a:xfrm>
          <a:prstGeom prst="rect">
            <a:avLst/>
          </a:prstGeom>
        </p:spPr>
        <p:txBody>
          <a:bodyPr vert="horz" lIns="121167" tIns="60584" rIns="121167" bIns="60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707533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 anchor="b"/>
          <a:lstStyle>
            <a:lvl1pPr algn="l">
              <a:defRPr sz="1600"/>
            </a:lvl1pPr>
          </a:lstStyle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10685" y="7707533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 anchor="b"/>
          <a:lstStyle>
            <a:lvl1pPr algn="r">
              <a:defRPr sz="1600"/>
            </a:lvl1pPr>
          </a:lstStyle>
          <a:p>
            <a:fld id="{9A11AF79-97B3-4CA1-9051-8CA86F960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2009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GLPA 2010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5EAC-6BE0-4A95-A712-8B8F6ECF6C60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DBE9-84CE-489A-ADC4-A894F8050806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24-7B58-4ACE-ABEA-558ABA7E6B80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D64-C32F-4F33-857C-24D7011AE7A1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F3F-C494-4459-A5A4-E74C2F57FD6A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4D3-0E3D-44C8-9290-4D71F3568212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A27-CA86-4222-BF04-7087E8A2EA2F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36E-5380-468B-A724-7927C56EA1DE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858E-215F-4DE7-A14F-230F691F5E8B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3101-30F9-4E72-8F48-F358CEB04DE3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0543-5652-4081-AFF6-9589451BF6A9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DB0DC-92BB-41F1-BEC6-53FB0E063A9E}" type="datetime3">
              <a:rPr lang="en-US" smtClean="0"/>
              <a:pPr/>
              <a:t>23 September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“Bowen Technovation Celebrates 25 Years…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Thanks!!!!!”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8" name="Picture 7" descr="4D_3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57200"/>
            <a:ext cx="1475612" cy="1014971"/>
          </a:xfrm>
          <a:prstGeom prst="rect">
            <a:avLst/>
          </a:prstGeom>
        </p:spPr>
      </p:pic>
      <p:pic>
        <p:nvPicPr>
          <p:cNvPr id="11" name="Picture 10" descr="4D_1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505200"/>
            <a:ext cx="2096588" cy="1371600"/>
          </a:xfrm>
          <a:prstGeom prst="rect">
            <a:avLst/>
          </a:prstGeom>
        </p:spPr>
      </p:pic>
      <p:pic>
        <p:nvPicPr>
          <p:cNvPr id="14" name="Picture 13" descr="dian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822450"/>
            <a:ext cx="1371600" cy="1314450"/>
          </a:xfrm>
          <a:prstGeom prst="rect">
            <a:avLst/>
          </a:prstGeom>
        </p:spPr>
      </p:pic>
      <p:pic>
        <p:nvPicPr>
          <p:cNvPr id="15" name="Picture 14" descr="Nan_tr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124200"/>
            <a:ext cx="1819275" cy="1362075"/>
          </a:xfrm>
          <a:prstGeom prst="rect">
            <a:avLst/>
          </a:prstGeom>
        </p:spPr>
      </p:pic>
      <p:pic>
        <p:nvPicPr>
          <p:cNvPr id="17" name="Picture 16" descr="brian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819400"/>
            <a:ext cx="1295400" cy="1133475"/>
          </a:xfrm>
          <a:prstGeom prst="rect">
            <a:avLst/>
          </a:prstGeom>
        </p:spPr>
      </p:pic>
      <p:pic>
        <p:nvPicPr>
          <p:cNvPr id="20" name="Picture 19" descr="david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1143000"/>
            <a:ext cx="1143000" cy="1333500"/>
          </a:xfrm>
          <a:prstGeom prst="rect">
            <a:avLst/>
          </a:prstGeom>
        </p:spPr>
      </p:pic>
      <p:pic>
        <p:nvPicPr>
          <p:cNvPr id="21" name="Picture 20" descr="jason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3124200"/>
            <a:ext cx="1194013" cy="1144263"/>
          </a:xfrm>
          <a:prstGeom prst="rect">
            <a:avLst/>
          </a:prstGeom>
        </p:spPr>
      </p:pic>
      <p:pic>
        <p:nvPicPr>
          <p:cNvPr id="22" name="Picture 21" descr="jeff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4484371"/>
            <a:ext cx="1295400" cy="1230629"/>
          </a:xfrm>
          <a:prstGeom prst="rect">
            <a:avLst/>
          </a:prstGeom>
        </p:spPr>
      </p:pic>
      <p:pic>
        <p:nvPicPr>
          <p:cNvPr id="24" name="Picture 23" descr="mark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800" y="5486400"/>
            <a:ext cx="1219200" cy="1178218"/>
          </a:xfrm>
          <a:prstGeom prst="rect">
            <a:avLst/>
          </a:prstGeom>
        </p:spPr>
      </p:pic>
      <p:pic>
        <p:nvPicPr>
          <p:cNvPr id="27" name="Picture 26" descr="mikeg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05000" y="5105400"/>
            <a:ext cx="1143000" cy="1095375"/>
          </a:xfrm>
          <a:prstGeom prst="rect">
            <a:avLst/>
          </a:prstGeom>
        </p:spPr>
      </p:pic>
      <p:pic>
        <p:nvPicPr>
          <p:cNvPr id="28" name="Picture 27" descr="t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4876800"/>
            <a:ext cx="1219200" cy="1149246"/>
          </a:xfrm>
          <a:prstGeom prst="rect">
            <a:avLst/>
          </a:prstGeom>
        </p:spPr>
      </p:pic>
      <p:pic>
        <p:nvPicPr>
          <p:cNvPr id="29" name="Picture 28" descr="DSCN582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914400"/>
            <a:ext cx="1524000" cy="2032000"/>
          </a:xfrm>
          <a:prstGeom prst="rect">
            <a:avLst/>
          </a:prstGeom>
        </p:spPr>
      </p:pic>
      <p:pic>
        <p:nvPicPr>
          <p:cNvPr id="30" name="Picture 29" descr="brien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76600" y="4191000"/>
            <a:ext cx="1143000" cy="1085850"/>
          </a:xfrm>
          <a:prstGeom prst="rect">
            <a:avLst/>
          </a:prstGeom>
        </p:spPr>
      </p:pic>
      <p:pic>
        <p:nvPicPr>
          <p:cNvPr id="31" name="Picture 30" descr="dan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6000" y="1295400"/>
            <a:ext cx="1387642" cy="13182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New Custom Consoles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09600"/>
            <a:ext cx="4329906" cy="32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1219200"/>
            <a:ext cx="3352800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Flat smooth surfaces for  manuals, scripts and writing.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40163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Slanted mixer rack that is at the             	correct angle for operation.</a:t>
            </a:r>
          </a:p>
          <a:p>
            <a:pPr defTabSz="401638"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40163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3” grommets for wireways.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Straight front rack for equipment.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Modesty panel on all sides.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40163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Desktop has side and back shroud to 	hide wiring, block light , prevents 	pushing items off  sides/front.</a:t>
            </a:r>
          </a:p>
          <a:p>
            <a:pPr defTabSz="401638"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Locking rear access door.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Attractive laminate finish that can be custom color matched upon request.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Larger custom consoles still available.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Why did we design these??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1400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en-US" sz="1400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“Bowen Technovation Celebrates 25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Year…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Thanks!!!!!”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8" name="Picture 7" descr="4D_3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57200"/>
            <a:ext cx="1475612" cy="1014971"/>
          </a:xfrm>
          <a:prstGeom prst="rect">
            <a:avLst/>
          </a:prstGeom>
        </p:spPr>
      </p:pic>
      <p:pic>
        <p:nvPicPr>
          <p:cNvPr id="11" name="Picture 10" descr="4D_1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505200"/>
            <a:ext cx="2096588" cy="1371600"/>
          </a:xfrm>
          <a:prstGeom prst="rect">
            <a:avLst/>
          </a:prstGeom>
        </p:spPr>
      </p:pic>
      <p:pic>
        <p:nvPicPr>
          <p:cNvPr id="14" name="Picture 13" descr="dian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822450"/>
            <a:ext cx="1371600" cy="1314450"/>
          </a:xfrm>
          <a:prstGeom prst="rect">
            <a:avLst/>
          </a:prstGeom>
        </p:spPr>
      </p:pic>
      <p:pic>
        <p:nvPicPr>
          <p:cNvPr id="15" name="Picture 14" descr="Nan_tr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124200"/>
            <a:ext cx="1819275" cy="1362075"/>
          </a:xfrm>
          <a:prstGeom prst="rect">
            <a:avLst/>
          </a:prstGeom>
        </p:spPr>
      </p:pic>
      <p:pic>
        <p:nvPicPr>
          <p:cNvPr id="17" name="Picture 16" descr="brian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819400"/>
            <a:ext cx="1295400" cy="1133475"/>
          </a:xfrm>
          <a:prstGeom prst="rect">
            <a:avLst/>
          </a:prstGeom>
        </p:spPr>
      </p:pic>
      <p:pic>
        <p:nvPicPr>
          <p:cNvPr id="20" name="Picture 19" descr="david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1143000"/>
            <a:ext cx="1143000" cy="1333500"/>
          </a:xfrm>
          <a:prstGeom prst="rect">
            <a:avLst/>
          </a:prstGeom>
        </p:spPr>
      </p:pic>
      <p:pic>
        <p:nvPicPr>
          <p:cNvPr id="21" name="Picture 20" descr="jason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3124200"/>
            <a:ext cx="1194013" cy="1144263"/>
          </a:xfrm>
          <a:prstGeom prst="rect">
            <a:avLst/>
          </a:prstGeom>
        </p:spPr>
      </p:pic>
      <p:pic>
        <p:nvPicPr>
          <p:cNvPr id="22" name="Picture 21" descr="jeff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4484371"/>
            <a:ext cx="1295400" cy="1230629"/>
          </a:xfrm>
          <a:prstGeom prst="rect">
            <a:avLst/>
          </a:prstGeom>
        </p:spPr>
      </p:pic>
      <p:pic>
        <p:nvPicPr>
          <p:cNvPr id="24" name="Picture 23" descr="mark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800" y="5486400"/>
            <a:ext cx="1219200" cy="1178218"/>
          </a:xfrm>
          <a:prstGeom prst="rect">
            <a:avLst/>
          </a:prstGeom>
        </p:spPr>
      </p:pic>
      <p:pic>
        <p:nvPicPr>
          <p:cNvPr id="27" name="Picture 26" descr="mikeg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05000" y="5105400"/>
            <a:ext cx="1143000" cy="1095375"/>
          </a:xfrm>
          <a:prstGeom prst="rect">
            <a:avLst/>
          </a:prstGeom>
        </p:spPr>
      </p:pic>
      <p:pic>
        <p:nvPicPr>
          <p:cNvPr id="28" name="Picture 27" descr="t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4876800"/>
            <a:ext cx="1219200" cy="1149246"/>
          </a:xfrm>
          <a:prstGeom prst="rect">
            <a:avLst/>
          </a:prstGeom>
        </p:spPr>
      </p:pic>
      <p:pic>
        <p:nvPicPr>
          <p:cNvPr id="29" name="Picture 28" descr="DSCN582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914400"/>
            <a:ext cx="1524000" cy="2032000"/>
          </a:xfrm>
          <a:prstGeom prst="rect">
            <a:avLst/>
          </a:prstGeom>
        </p:spPr>
      </p:pic>
      <p:pic>
        <p:nvPicPr>
          <p:cNvPr id="30" name="Picture 29" descr="brien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76600" y="4191000"/>
            <a:ext cx="1143000" cy="1085850"/>
          </a:xfrm>
          <a:prstGeom prst="rect">
            <a:avLst/>
          </a:prstGeom>
        </p:spPr>
      </p:pic>
      <p:pic>
        <p:nvPicPr>
          <p:cNvPr id="31" name="Picture 30" descr="dan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6000" y="1295400"/>
            <a:ext cx="1387642" cy="131826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42400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Callout 2 19"/>
          <p:cNvSpPr/>
          <p:nvPr/>
        </p:nvSpPr>
        <p:spPr>
          <a:xfrm>
            <a:off x="1905000" y="4800600"/>
            <a:ext cx="1684044" cy="6557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3065"/>
              <a:gd name="adj6" fmla="val -3031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B050"/>
                </a:solidFill>
              </a:rPr>
              <a:t>Computer/video/audio connection in pop up box at console.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5631156" y="4419599"/>
            <a:ext cx="1607844" cy="6557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595"/>
              <a:gd name="adj6" fmla="val -10447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B050"/>
                </a:solidFill>
              </a:rPr>
              <a:t>Computer/video/audio connection in </a:t>
            </a:r>
            <a:r>
              <a:rPr lang="en-US" sz="1200" dirty="0" err="1" smtClean="0">
                <a:solidFill>
                  <a:srgbClr val="00B050"/>
                </a:solidFill>
              </a:rPr>
              <a:t>floorbox</a:t>
            </a:r>
            <a:r>
              <a:rPr lang="en-US" sz="1200" dirty="0" smtClean="0">
                <a:solidFill>
                  <a:srgbClr val="00B050"/>
                </a:solidFill>
              </a:rPr>
              <a:t> under podium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5334000" y="2743200"/>
            <a:ext cx="1607844" cy="6557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0317"/>
              <a:gd name="adj6" fmla="val -8991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B050"/>
                </a:solidFill>
              </a:rPr>
              <a:t>Computer/video/audio connection in </a:t>
            </a:r>
            <a:r>
              <a:rPr lang="en-US" sz="1200" dirty="0" err="1" smtClean="0">
                <a:solidFill>
                  <a:srgbClr val="00B050"/>
                </a:solidFill>
              </a:rPr>
              <a:t>floorbox</a:t>
            </a:r>
            <a:r>
              <a:rPr lang="en-US" sz="1200" dirty="0" smtClean="0">
                <a:solidFill>
                  <a:srgbClr val="00B050"/>
                </a:solidFill>
              </a:rPr>
              <a:t> under podium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GLPA2011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Mike </a:t>
            </a:r>
            <a:r>
              <a:rPr lang="en-US" sz="1400" dirty="0" err="1" smtClean="0">
                <a:solidFill>
                  <a:srgbClr val="00B0F0"/>
                </a:solidFill>
              </a:rPr>
              <a:t>Grznar</a:t>
            </a:r>
            <a:r>
              <a:rPr lang="en-US" sz="1400" dirty="0" smtClean="0">
                <a:solidFill>
                  <a:srgbClr val="00B0F0"/>
                </a:solidFill>
              </a:rPr>
              <a:t>, Jeff Norris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2011 Bowen Technovation, USA 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Interesting Recent Projects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81000" y="8382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P-H-M Planetarium </a:t>
            </a: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Mishawaka, IN</a:t>
            </a:r>
            <a:endParaRPr lang="en-US" sz="18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rgbClr val="00B050"/>
                </a:solidFill>
                <a:cs typeface="Times New Roman" pitchFamily="18" charset="0"/>
              </a:rPr>
              <a:t>Cranbrook</a:t>
            </a: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  Institute, MI</a:t>
            </a:r>
          </a:p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East Hartford Glastonbury, CT</a:t>
            </a:r>
          </a:p>
          <a:p>
            <a:r>
              <a:rPr lang="en-US" sz="1800" dirty="0" err="1" smtClean="0">
                <a:solidFill>
                  <a:srgbClr val="00B050"/>
                </a:solidFill>
                <a:cs typeface="Times New Roman" pitchFamily="18" charset="0"/>
              </a:rPr>
              <a:t>Biblioteca</a:t>
            </a: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, Alexandria, EG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CCSD Gillette Schools, 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WY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Missouri Western State University, MO</a:t>
            </a:r>
            <a:endParaRPr kumimoji="0" lang="en-US" sz="1800" dirty="0" smtClean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Valdosta Sate University, GA</a:t>
            </a:r>
            <a:endParaRPr kumimoji="0" lang="en-US" sz="1800" dirty="0" smtClean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Calgary Science  Center</a:t>
            </a:r>
            <a:endParaRPr kumimoji="0" lang="en-US" sz="1800" dirty="0" smtClean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Computer 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History Museum, Silicon Valley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Palomar Planetarium, 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CA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Roberson Museum </a:t>
            </a:r>
          </a:p>
          <a:p>
            <a:r>
              <a:rPr kumimoji="0" lang="en-US" sz="180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80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Planetarium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, NY</a:t>
            </a:r>
            <a:endParaRPr kumimoji="0" lang="en-US" sz="1800" dirty="0" smtClean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Picture 12" descr="planetarium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800" y="152400"/>
            <a:ext cx="3302000" cy="2199640"/>
          </a:xfrm>
          <a:prstGeom prst="rect">
            <a:avLst/>
          </a:prstGeom>
        </p:spPr>
      </p:pic>
      <p:pic>
        <p:nvPicPr>
          <p:cNvPr id="12" name="Picture 11" descr="Computer_history_mus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76400"/>
            <a:ext cx="2895600" cy="2171700"/>
          </a:xfrm>
          <a:prstGeom prst="rect">
            <a:avLst/>
          </a:prstGeom>
        </p:spPr>
      </p:pic>
      <p:pic>
        <p:nvPicPr>
          <p:cNvPr id="15" name="Picture 14" descr="08thea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3733800"/>
            <a:ext cx="3048000" cy="1905000"/>
          </a:xfrm>
          <a:prstGeom prst="rect">
            <a:avLst/>
          </a:prstGeom>
        </p:spPr>
      </p:pic>
      <p:pic>
        <p:nvPicPr>
          <p:cNvPr id="16" name="Picture 15" descr="GEHEMS Ren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400900"/>
            <a:ext cx="3276600" cy="2304700"/>
          </a:xfrm>
          <a:prstGeom prst="rect">
            <a:avLst/>
          </a:prstGeom>
        </p:spPr>
      </p:pic>
      <p:pic>
        <p:nvPicPr>
          <p:cNvPr id="14" name="Picture 13" descr="Palomar Planetariu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3657600"/>
            <a:ext cx="2514600" cy="1886808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New G4 LED Light Control GUI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8" name="Picture 4" descr="C:\Users\Jeff Bowen\Documents\BT JB Promotion 100719JB\LED Pics\DSCN92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57800" y="304800"/>
            <a:ext cx="3505200" cy="2341473"/>
          </a:xfrm>
          <a:prstGeom prst="rect">
            <a:avLst/>
          </a:prstGeom>
          <a:noFill/>
        </p:spPr>
      </p:pic>
      <p:pic>
        <p:nvPicPr>
          <p:cNvPr id="22" name="Picture 21" descr="JB  FXAurora  Small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447800"/>
            <a:ext cx="5867400" cy="440055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New G4 LED Light Control GUI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JB  FXAurora  Small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1" y="4114800"/>
            <a:ext cx="2733038" cy="2049779"/>
          </a:xfrm>
          <a:prstGeom prst="rect">
            <a:avLst/>
          </a:prstGeom>
        </p:spPr>
      </p:pic>
      <p:pic>
        <p:nvPicPr>
          <p:cNvPr id="21" name="Picture 20" descr="JB  FXAurora  Small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1430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New G4 LED Light Control GU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" name="Picture 19" descr="JB  FXAurora  Small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455392"/>
            <a:ext cx="5466154" cy="409961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New G4 LED Light Control GUI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8" name="Picture 4" descr="C:\Users\Jeff Bowen\Documents\BT JB Promotion 100719JB\LED Pics\DSCN92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57800" y="304800"/>
            <a:ext cx="3505200" cy="2341473"/>
          </a:xfrm>
          <a:prstGeom prst="rect">
            <a:avLst/>
          </a:prstGeom>
          <a:noFill/>
        </p:spPr>
      </p:pic>
      <p:pic>
        <p:nvPicPr>
          <p:cNvPr id="22" name="Picture 21" descr="JB  FXAurora  Small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447800"/>
            <a:ext cx="5867400" cy="440055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rgbClr val="00B050"/>
                </a:solidFill>
              </a:rPr>
              <a:t>AstroFXMedia</a:t>
            </a:r>
            <a:r>
              <a:rPr lang="en-US" sz="1800" dirty="0" smtClean="0">
                <a:solidFill>
                  <a:srgbClr val="00B050"/>
                </a:solidFill>
              </a:rPr>
              <a:t> Manager-</a:t>
            </a:r>
            <a:r>
              <a:rPr lang="en-US" sz="1800" dirty="0" err="1" smtClean="0">
                <a:solidFill>
                  <a:srgbClr val="00B050"/>
                </a:solidFill>
              </a:rPr>
              <a:t>Panoramics</a:t>
            </a:r>
            <a:r>
              <a:rPr lang="en-US" sz="1800" dirty="0" smtClean="0">
                <a:solidFill>
                  <a:srgbClr val="00B050"/>
                </a:solidFill>
              </a:rPr>
              <a:t>!!!!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Real time warping/geometry corrections…</a:t>
            </a:r>
          </a:p>
        </p:txBody>
      </p:sp>
      <p:pic>
        <p:nvPicPr>
          <p:cNvPr id="9" name="Picture 8" descr="mmst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22489"/>
            <a:ext cx="5257800" cy="2006511"/>
          </a:xfrm>
          <a:prstGeom prst="rect">
            <a:avLst/>
          </a:prstGeom>
        </p:spPr>
      </p:pic>
      <p:pic>
        <p:nvPicPr>
          <p:cNvPr id="3074" name="Picture 3" descr="Stage.bmp"/>
          <p:cNvPicPr>
            <a:picLocks noChangeAspect="1" noChangeArrowheads="1"/>
          </p:cNvPicPr>
          <p:nvPr/>
        </p:nvPicPr>
        <p:blipFill>
          <a:blip r:embed="rId5" cstate="print"/>
          <a:srcRect t="21407"/>
          <a:stretch>
            <a:fillRect/>
          </a:stretch>
        </p:blipFill>
        <p:spPr bwMode="auto">
          <a:xfrm>
            <a:off x="304801" y="3581401"/>
            <a:ext cx="27567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59436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1920 x 1200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Single Screen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1447800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3-Screen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1920 x 1200 </a:t>
            </a:r>
          </a:p>
          <a:p>
            <a:r>
              <a:rPr lang="en-US" sz="1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 Screen</a:t>
            </a:r>
            <a:endParaRPr kumimoji="0" lang="en-US" sz="1400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27432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Edge Blended Pan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5184 x 1200</a:t>
            </a:r>
          </a:p>
        </p:txBody>
      </p:sp>
      <p:pic>
        <p:nvPicPr>
          <p:cNvPr id="3077" name="Picture 5" descr="X:\Employee Folders\JeffB\3ScreenBlend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4578" y="3429000"/>
            <a:ext cx="5589548" cy="2286000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 rot="2223677">
            <a:off x="7702668" y="1703086"/>
            <a:ext cx="29031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 Our Booth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7620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rgbClr val="00B050"/>
                </a:solidFill>
              </a:rPr>
              <a:t>AstroFXMedia</a:t>
            </a:r>
            <a:r>
              <a:rPr lang="en-US" sz="1800" dirty="0" smtClean="0">
                <a:solidFill>
                  <a:srgbClr val="00B050"/>
                </a:solidFill>
              </a:rPr>
              <a:t> Manager-Drag &amp; Drop- No Rendering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Media B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5181600" cy="25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CueDragTime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47800"/>
            <a:ext cx="27839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2481</TotalTime>
  <Words>370</Words>
  <Application>Microsoft Office PowerPoint</Application>
  <PresentationFormat>On-screen Show (4:3)</PresentationFormat>
  <Paragraphs>116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Spent our Winter Break</dc:title>
  <dc:creator>Jeff Bowen</dc:creator>
  <cp:lastModifiedBy>Jeff Bowen</cp:lastModifiedBy>
  <cp:revision>192</cp:revision>
  <dcterms:created xsi:type="dcterms:W3CDTF">2010-09-01T17:50:27Z</dcterms:created>
  <dcterms:modified xsi:type="dcterms:W3CDTF">2011-09-23T16:00:08Z</dcterms:modified>
</cp:coreProperties>
</file>